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9417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Alta Disponibilidad con HSRP, VRRP y GLBP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520493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este conjunto de presentaciones, exploraremos las tecnologías de redundancia y alta disponibilidad más utilizadas en redes empresariales: HSRP, VRRP y GLBP. Aprenderemos cómo configurar y optimizar estos protocolos para garantizar la continuidad del servicio en caso de fallos.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95965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Modos de Operación de Port-Channel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27872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Carga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port-channel permite distribuir el tráfico entre múltiples enlaces físicos, aumentando el ancho de banda disponible.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un enlace físico falla, el port-channel puede conmutar automáticamente al siguiente enlace disponible, brindando alta disponibilidad.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35802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Facilidad de Administración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port-channel se maneja como un solo enlace lógico, simplificando la configuración y el monitoreo de la red.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03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2489" y="3758565"/>
            <a:ext cx="10175200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las Tecnologías de Redes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2489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8586" y="5202555"/>
            <a:ext cx="14216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3184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3184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Protocolos como HSRP, VRRP y GLBP permiten la configuración de rutas y enlaces redundantes para evitar puntos únicos de fallo.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370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2108" y="5202555"/>
            <a:ext cx="18276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7065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Balanceo de Carga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7065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Estos protocolos también pueden distribuir el tráfico entre múltiples enlaces, aumentando el ancho de banda y el rendimiento.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251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1226" y="5202555"/>
            <a:ext cx="1924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0947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Alta Disponibilidad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0947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redundancia y el balanceo de carga aseguran que los servicios de red sigan disponibles incluso ante fallos de hardware o software.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930831"/>
            <a:ext cx="7312462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Port-Channel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1894046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119193"/>
            <a:ext cx="268997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Agrupación de Puertos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56698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puertos físicos se agrupan en un enlace lógico único.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695581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3920728"/>
            <a:ext cx="301752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Negociación de Protocolo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368522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configura el protocolo de agregación de enlaces, como LACP o PAgP.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497116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5722263"/>
            <a:ext cx="266795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Tráfico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170057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definen los métodos de balanceo de carga, como hashing de direcciones MAC o IP.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672346"/>
            <a:ext cx="7285196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Carga y Failover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80108" y="1621155"/>
            <a:ext cx="30480" cy="5935980"/>
          </a:xfrm>
          <a:prstGeom prst="roundRect">
            <a:avLst>
              <a:gd name="adj" fmla="val 10916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14364" y="2104787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45853" y="1870591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1352" y="1972151"/>
            <a:ext cx="12787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815382" y="1842968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Balanceo de Carga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815382" y="2283976"/>
            <a:ext cx="6038731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protocolos de redundancia pueden distribuir el tráfico entre múltiples enlaces, aumentando el ancho de banda disponible.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14364" y="4275653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45853" y="4041458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3135" y="4143018"/>
            <a:ext cx="164425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815382" y="4013835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Detección de Fallos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815382" y="4454843"/>
            <a:ext cx="6038731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Monitorean continuamente la disponibilidad de los enlaces y conmutan automáticamente al siguiente enlace en caso de fallo.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14364" y="6446520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5853" y="6212324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08730" y="6313884"/>
            <a:ext cx="17311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815382" y="618470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Failover Instantáneo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815382" y="6625709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conmutación se realiza de manera transparente para los hosts, sin interrupciones en la conectividad.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32535"/>
            <a:ext cx="65535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 Port-Channel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28861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Ancho de Banda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0569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Aumenta el ancho de banda agregando múltiples enlaces físicos.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28861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30569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Proporciona rutas alternativas en caso de fallo de un enlace.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766191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043488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Facilidad de Administración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5877401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port-channel se maneja como un solo enlace lógico.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766191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59164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Flexibilidad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59164" y="5534501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agregar o eliminar enlaces físicos sin interrumpir el servicio.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38024"/>
            <a:ext cx="71205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 y Consideraciones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27848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Compleja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5056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correcta configuración de estos protocolos requiere un conocimiento técnico profundo.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278487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6717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Compatibilidad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1627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equipos deben ser compatibles con los mismos protocolos de redundancia.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57234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610344"/>
            <a:ext cx="3571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Monitoreo y Mantenimiento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1013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crucial mantener un monitoreo continuo y realizar actualizaciones oportunas.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794" y="817007"/>
            <a:ext cx="6220539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94" y="1829991"/>
            <a:ext cx="591979" cy="5919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794" y="2658666"/>
            <a:ext cx="269390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de Requisitos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28794" y="3129558"/>
            <a:ext cx="3565565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 las necesidades de redundancia y disponibilidad de la red.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22" y="1829991"/>
            <a:ext cx="591979" cy="5919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9522" y="265866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 de la Solución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49522" y="3129558"/>
            <a:ext cx="35656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Selecciona el protocolo de redundancia más adecuado y diseña la configuración.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94" y="4976455"/>
            <a:ext cx="591979" cy="5919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794" y="5805130"/>
            <a:ext cx="328457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y Pruebas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828794" y="6276023"/>
            <a:ext cx="3565565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Configura, valida y optimiza la solución en un entorno de pruebas.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522" y="4976455"/>
            <a:ext cx="591979" cy="5919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9522" y="5805130"/>
            <a:ext cx="3565684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Documentación y Capacitación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49522" y="6604873"/>
            <a:ext cx="3565684" cy="75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Documenta el proceso y capacita al equipo de operaciones.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2024-11-05T02:37:08Z</dcterms:created>
  <dcterms:modified xsi:type="dcterms:W3CDTF">2024-11-05T02:37:08Z</dcterms:modified>
</cp:coreProperties>
</file>